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1" r:id="rId3"/>
    <p:sldId id="282" r:id="rId4"/>
    <p:sldId id="283" r:id="rId5"/>
    <p:sldId id="284" r:id="rId6"/>
    <p:sldId id="277" r:id="rId7"/>
    <p:sldId id="278" r:id="rId8"/>
    <p:sldId id="285" r:id="rId9"/>
    <p:sldId id="286" r:id="rId10"/>
    <p:sldId id="267" r:id="rId11"/>
    <p:sldId id="264" r:id="rId12"/>
    <p:sldId id="263" r:id="rId13"/>
    <p:sldId id="26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000"/>
    <a:srgbClr val="9EC979"/>
    <a:srgbClr val="F4944A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7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eb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eb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Révisions d’orthographe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7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6F48D50-7807-4884-9686-B8AB14027D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0" t="50000"/>
          <a:stretch/>
        </p:blipFill>
        <p:spPr>
          <a:xfrm>
            <a:off x="3835034" y="3620071"/>
            <a:ext cx="4521931" cy="2150613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A9CD854C-19BA-4BC7-8A14-0A6C3E996503}"/>
              </a:ext>
            </a:extLst>
          </p:cNvPr>
          <p:cNvGrpSpPr/>
          <p:nvPr/>
        </p:nvGrpSpPr>
        <p:grpSpPr>
          <a:xfrm>
            <a:off x="8990783" y="3672135"/>
            <a:ext cx="2310384" cy="2134901"/>
            <a:chOff x="8990783" y="3672135"/>
            <a:chExt cx="2310384" cy="2134901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676E6C8-42CC-48AA-8476-F243C0C95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68519">
              <a:off x="9620593" y="3672135"/>
              <a:ext cx="1050765" cy="1306651"/>
            </a:xfrm>
            <a:prstGeom prst="rect">
              <a:avLst/>
            </a:prstGeom>
          </p:spPr>
        </p:pic>
        <p:sp>
          <p:nvSpPr>
            <p:cNvPr id="18" name="Sous-titre 2">
              <a:extLst>
                <a:ext uri="{FF2B5EF4-FFF2-40B4-BE49-F238E27FC236}">
                  <a16:creationId xmlns:a16="http://schemas.microsoft.com/office/drawing/2014/main" id="{F9DCA446-05DC-4D45-BB04-A07B023E2BFB}"/>
                </a:ext>
              </a:extLst>
            </p:cNvPr>
            <p:cNvSpPr txBox="1">
              <a:spLocks/>
            </p:cNvSpPr>
            <p:nvPr/>
          </p:nvSpPr>
          <p:spPr>
            <a:xfrm>
              <a:off x="8990783" y="5014874"/>
              <a:ext cx="2310384" cy="7921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2800" b="1" dirty="0">
                  <a:solidFill>
                    <a:srgbClr val="FF0000"/>
                  </a:solidFill>
                </a:rPr>
                <a:t>Temps limité !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718FD2A-782A-42C1-97DF-25B26054850E}"/>
              </a:ext>
            </a:extLst>
          </p:cNvPr>
          <p:cNvSpPr/>
          <p:nvPr/>
        </p:nvSpPr>
        <p:spPr>
          <a:xfrm rot="20314771">
            <a:off x="923411" y="25014"/>
            <a:ext cx="908657" cy="1075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7C80"/>
                </a:solidFill>
              </a:rPr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homme étrange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un lion magnifique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5A439A-2724-48BE-9952-39821EE68BF1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223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homme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étrange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lion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magnifique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50689D-51A9-4405-99D1-70BE6F065164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7C80"/>
                </a:solidFill>
              </a:rPr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bateau rouillé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Le pneu usé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500C20-FE17-4488-9AAF-3FFA9A532D7F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bateaux rouillé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les </a:t>
            </a:r>
            <a:r>
              <a:rPr lang="fr-FR" sz="3600" dirty="0"/>
              <a:t>pneu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usé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D9551EB-5826-40DD-BB3C-EEEBB866E358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8479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Complète avec an/</a:t>
            </a:r>
            <a:r>
              <a:rPr lang="fr-FR" b="1" dirty="0" err="1"/>
              <a:t>am,en</a:t>
            </a:r>
            <a:r>
              <a:rPr lang="fr-FR" b="1" dirty="0"/>
              <a:t> /</a:t>
            </a:r>
            <a:r>
              <a:rPr lang="fr-FR" b="1" dirty="0" err="1"/>
              <a:t>em</a:t>
            </a:r>
            <a:r>
              <a:rPr lang="fr-FR" b="1" dirty="0"/>
              <a:t>, </a:t>
            </a:r>
            <a:br>
              <a:rPr lang="fr-FR" b="1" dirty="0"/>
            </a:br>
            <a:r>
              <a:rPr lang="fr-FR" b="1" dirty="0"/>
              <a:t>on/om, in /</a:t>
            </a:r>
            <a:r>
              <a:rPr lang="fr-FR" b="1" dirty="0" err="1"/>
              <a:t>im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200" dirty="0"/>
              <a:t>Il découpe un </a:t>
            </a:r>
            <a:r>
              <a:rPr lang="fr-FR" sz="3200" dirty="0" err="1"/>
              <a:t>ch</a:t>
            </a:r>
            <a:r>
              <a:rPr lang="fr-FR" sz="3200" dirty="0"/>
              <a:t>____pignon.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/>
              <a:t>Le frère de mon père est mon ___ </a:t>
            </a:r>
            <a:r>
              <a:rPr lang="fr-FR" sz="3200" dirty="0" err="1"/>
              <a:t>cle</a:t>
            </a:r>
            <a:r>
              <a:rPr lang="fr-FR" sz="3200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5A439A-2724-48BE-9952-39821EE68BF1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2401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200" dirty="0"/>
              <a:t>Il découpe un ch</a:t>
            </a:r>
            <a:r>
              <a:rPr lang="fr-FR" sz="3200" dirty="0">
                <a:solidFill>
                  <a:srgbClr val="FF0000"/>
                </a:solidFill>
              </a:rPr>
              <a:t>am</a:t>
            </a:r>
            <a:r>
              <a:rPr lang="fr-FR" sz="3200" dirty="0"/>
              <a:t>pignon.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/>
              <a:t>Le frère de mon père est mon </a:t>
            </a:r>
            <a:r>
              <a:rPr lang="fr-FR" sz="3200" dirty="0">
                <a:solidFill>
                  <a:srgbClr val="FF0000"/>
                </a:solidFill>
              </a:rPr>
              <a:t>on</a:t>
            </a:r>
            <a:r>
              <a:rPr lang="fr-FR" sz="3200" dirty="0"/>
              <a:t>cle.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50689D-51A9-4405-99D1-70BE6F065164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496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Complète avec an/</a:t>
            </a:r>
            <a:r>
              <a:rPr lang="fr-FR" b="1" dirty="0" err="1"/>
              <a:t>am,en</a:t>
            </a:r>
            <a:r>
              <a:rPr lang="fr-FR" b="1" dirty="0"/>
              <a:t> /</a:t>
            </a:r>
            <a:r>
              <a:rPr lang="fr-FR" b="1" dirty="0" err="1"/>
              <a:t>em</a:t>
            </a:r>
            <a:r>
              <a:rPr lang="fr-FR" b="1" dirty="0"/>
              <a:t>, </a:t>
            </a:r>
            <a:br>
              <a:rPr lang="fr-FR" b="1" dirty="0"/>
            </a:br>
            <a:r>
              <a:rPr lang="fr-FR" b="1" dirty="0"/>
              <a:t>on/om, in /</a:t>
            </a:r>
            <a:r>
              <a:rPr lang="fr-FR" b="1" dirty="0" err="1"/>
              <a:t>im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200" dirty="0"/>
              <a:t>Le t___</a:t>
            </a:r>
            <a:r>
              <a:rPr lang="fr-FR" sz="3200" dirty="0" err="1"/>
              <a:t>bre</a:t>
            </a:r>
            <a:r>
              <a:rPr lang="fr-FR" sz="3200" dirty="0"/>
              <a:t> de l’enveloppe se décolle.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/>
              <a:t>Il allume la l___</a:t>
            </a:r>
            <a:r>
              <a:rPr lang="fr-FR" sz="3200" dirty="0" err="1"/>
              <a:t>pe</a:t>
            </a:r>
            <a:r>
              <a:rPr lang="fr-FR" sz="3200" dirty="0"/>
              <a:t>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5A439A-2724-48BE-9952-39821EE68BF1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9580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t</a:t>
            </a:r>
            <a:r>
              <a:rPr lang="fr-FR" sz="3600" dirty="0">
                <a:solidFill>
                  <a:srgbClr val="FF0000"/>
                </a:solidFill>
              </a:rPr>
              <a:t>im</a:t>
            </a:r>
            <a:r>
              <a:rPr lang="fr-FR" sz="3600" dirty="0"/>
              <a:t>bre de l’enveloppe se décolle.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Il allume la l</a:t>
            </a:r>
            <a:r>
              <a:rPr lang="fr-FR" sz="3600" dirty="0">
                <a:solidFill>
                  <a:srgbClr val="FF0000"/>
                </a:solidFill>
              </a:rPr>
              <a:t>am</a:t>
            </a:r>
            <a:r>
              <a:rPr lang="fr-FR" sz="3600" dirty="0"/>
              <a:t>pe. </a:t>
            </a:r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50689D-51A9-4405-99D1-70BE6F065164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40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élève attentif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acteur triste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501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élève attenti</a:t>
            </a:r>
            <a:r>
              <a:rPr lang="fr-FR" sz="3600" dirty="0">
                <a:solidFill>
                  <a:srgbClr val="FF0000"/>
                </a:solidFill>
              </a:rPr>
              <a:t>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act</a:t>
            </a:r>
            <a:r>
              <a:rPr lang="fr-FR" sz="3600" dirty="0">
                <a:solidFill>
                  <a:srgbClr val="FF0000"/>
                </a:solidFill>
              </a:rPr>
              <a:t>rice</a:t>
            </a:r>
            <a:r>
              <a:rPr lang="fr-FR" sz="3600" dirty="0"/>
              <a:t> triste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23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skieur maladroit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policier calme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495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skieu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  <a:r>
              <a:rPr lang="fr-FR" sz="3600" dirty="0"/>
              <a:t> maladroit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polici</a:t>
            </a:r>
            <a:r>
              <a:rPr lang="fr-FR" sz="3600" dirty="0">
                <a:solidFill>
                  <a:srgbClr val="FF0000"/>
                </a:solidFill>
              </a:rPr>
              <a:t>ère</a:t>
            </a:r>
            <a:r>
              <a:rPr lang="fr-FR" sz="3600" dirty="0"/>
              <a:t> calme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0613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222</Words>
  <Application>Microsoft Office PowerPoint</Application>
  <PresentationFormat>Grand écran</PresentationFormat>
  <Paragraphs>92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Révisions d’orthographe</vt:lpstr>
      <vt:lpstr>Complète avec an/am,en /em,  on/om, in /im</vt:lpstr>
      <vt:lpstr>Correction</vt:lpstr>
      <vt:lpstr>Complète avec an/am,en /em,  on/om, in /im</vt:lpstr>
      <vt:lpstr>Correction</vt:lpstr>
      <vt:lpstr>Mets au féminin :</vt:lpstr>
      <vt:lpstr>Correction</vt:lpstr>
      <vt:lpstr>Mets au féminin :</vt:lpstr>
      <vt:lpstr>Correction</vt:lpstr>
      <vt:lpstr>Mets au pluriel</vt:lpstr>
      <vt:lpstr>Correction</vt:lpstr>
      <vt:lpstr>Mets au pluriel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43</cp:revision>
  <dcterms:created xsi:type="dcterms:W3CDTF">2021-07-17T07:25:24Z</dcterms:created>
  <dcterms:modified xsi:type="dcterms:W3CDTF">2022-03-30T13:12:33Z</dcterms:modified>
</cp:coreProperties>
</file>